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C3D469-2B0D-47E0-9630-CAAB32D72BD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45430E-4560-4C76-8B33-DA9C990A0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3D469-2B0D-47E0-9630-CAAB32D72BD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5430E-4560-4C76-8B33-DA9C990A0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3D469-2B0D-47E0-9630-CAAB32D72BD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5430E-4560-4C76-8B33-DA9C990A0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3D469-2B0D-47E0-9630-CAAB32D72BD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5430E-4560-4C76-8B33-DA9C990A0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3D469-2B0D-47E0-9630-CAAB32D72BD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5430E-4560-4C76-8B33-DA9C990A0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3D469-2B0D-47E0-9630-CAAB32D72BD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5430E-4560-4C76-8B33-DA9C990A0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3D469-2B0D-47E0-9630-CAAB32D72BD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5430E-4560-4C76-8B33-DA9C990A0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3D469-2B0D-47E0-9630-CAAB32D72BD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5430E-4560-4C76-8B33-DA9C990A0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3D469-2B0D-47E0-9630-CAAB32D72BD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5430E-4560-4C76-8B33-DA9C990A0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7C3D469-2B0D-47E0-9630-CAAB32D72BD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5430E-4560-4C76-8B33-DA9C990A0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C3D469-2B0D-47E0-9630-CAAB32D72BD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45430E-4560-4C76-8B33-DA9C990A0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C3D469-2B0D-47E0-9630-CAAB32D72BD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45430E-4560-4C76-8B33-DA9C990A0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285861"/>
            <a:ext cx="8243918" cy="231459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биологов </a:t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Красногвардейского района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29066"/>
            <a:ext cx="91440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11.11.2015г.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«Красногвардейская школа №2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задач ЕГЭ по биологии ( из опыта работы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Максименко М.А.)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Диплоидный набор хромосом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n2c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началом мейоза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периоде интерфазы – удвоение ДНК. Профаза мейоза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– 2n4c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Первое деление редукционное. В мейоз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вступа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ют 2 дочерние клетки с гаплоидным набором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мосом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n2c).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Метафаза мейоза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хромосомы выстраиваются на экваторе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n2c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Какой хромосомный набор характерен для гамет и спор растения мха кукушкина льна? Объясните, из каких клеток и в результате какого деления они образуются?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Задача 5.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Гаметы мха кукушкина льна образуются на гаметофитах из гаплоидной клетки путём митоза. Набор хромосом у гамет одинарный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Споры мха кукушкина льна образуются на диплоидном спорофите в спорангиях путём мейоза из диплоидных клеток. Набор хромосом у спор одинарный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Соматические клетки дрозофилы содержат 8 хромосом. Как изменится число хромосом и молекул ДНК в ядре при гаметогенезе перед началом деления и в конце телофазы мейоза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 Объясните результаты в каждом случае.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Задача 6.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1).Клетка содержит 8 хромосом и 8 молекул ДНК. Это диплоидный набор.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Перед делением в интерфазе происходит удвоение молекул ДНК. Образуется 8 хромосом и 16 молекул ДНК.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3)Так как в анафазе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гомологичные хромосомы расходятся к полюсам клетки, то в телофазе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клетки делятся и образуют 2 гаплоидных ядра. 4 хромосомы и 8 молекул ДНК – каждая хромосома состоит из двух хроматид (ДНК)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редукционное деление.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результате мутации в одном из белков термофильной бактерии, живущей в гидротермальном источнике,  произошла замена аминокислоты цистеин на аминокислоту тирозин. Какие последствия для бактерии может иметь такое изменение?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7.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Цистеин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серусодержащая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аминокислота,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участву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образовании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дисульфидных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связей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дисуль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фидных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мостиков), поддерживающих третичную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структуру белка. Для термофильных организмов жесткость третичной структуры белков является жизненно важной, так как обуславливает 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стабильность. Замена цистеина на другую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кислоту приведёт к тому, что в данном месте белка не будет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дисульфидного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мостика, в результате чего третичная структура белка может потерять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устойчи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действию высоких температур. Замена окажет-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смертельной для бактерии из-за снижения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термостабильности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белка.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Известна последовательность нуклеотидов двух участков в одной цепи ДНК: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…ААГАТТАЦАГТАТТТАТАТТ...     1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...АЦГГЦАГЦГГТГАЦГЦГГЦТ…  2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из этих участков будет быстрее денатурировать при повышении температуры?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Прежде всего следует достроить вторую цепь ДНК: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…ААГАТТАЦАГТАТТТАТАТТ…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…ТТЦТААТГТЦАТАААТАТАА…     1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…АЦГГЦАГЦГГТГАЦГЦГГЦТ…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…ТГЦЦГТЦГЦЦАЦТГЦГЦЦГА…      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повышении температуры разрываются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родные связи между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комплементарными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азотисты-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 основаниями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антипараллельных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цепей ДНК, что и приводит к денатурации молекулы. Пара АТ образует две водородные связи, а пара ГЦ – три. В первом участке ДНК на 20 пар оснований приходится 34 водородные связи между А и Т, а во втором участке – 45 между Г и Ц. Поэтому первый участок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АТ-богатый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будет денатурировать легче, чем второй (ГЦ-богатый).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Участок молекулы ДНК имеет следующий состав: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-Г-А-Т-Г-А-А-Т-А-Г-Т-Г-Ц-Т-Т-Ц-.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Перечислите не менее 3 последствий, к которым может привести случайная замена седьмого нуклеотида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тимина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цитозин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9.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Деление клеток. Хромосомы. ДНК. Задачи по цитологии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ЕГЭ по биологии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oa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786058"/>
            <a:ext cx="4714908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Произойдёт генная мутация – изменится кодон третьей аминокислоты;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в белке может произойти замена одной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кислоты на другую, в результате изменится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структура белка;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могут изменится все остальные структуры белка, что повлечёт за собой появление у организма ново-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 признака.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edding _ 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043" y="1481138"/>
            <a:ext cx="6789913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МОЛОДЦЫ!!!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СПАСИБО ЗА РАБОТУ.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1.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Какой хромосомный набор характерен для клеток зародыша и эндосперма семени, листьев цветкового растения? Объясните результат в каждом случае.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Деление клеток. Хромосомы. ДНК. Задачи по цитологии.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в клетках зародыша семени диплоидный набор хромосом –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как зародыш развивается из зиготы – оплодотворённой яйцеклетки;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в клетках эндосперма семени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триплоидный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набор хромосом –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как образуется при слиянии двух ядер центральной клетки семязачатка (2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 одного спермия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Клетки листьев цветкового растения имеют диплоидный набор хромосом –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как взрослое растение развивается из зародыша.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Синдром Дауна у человека проявляется при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трисомии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 21 паре хромосом. Объясните причины появления такого хромосомного набора у человека.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Задача 2.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При нарушении мейоза возникает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нерасхождение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хромосом у женщин.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Формируются аномальные клетки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вместо нормальных гамет.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При оплодотворении гамета с аномальным набором 21-й пары хромосом (ХХ) сливается с нормальным сперматозоидом, содержащим в ядре одну хромосому 21-й пары. В результате формируется зигота с набором хромосом по 21-й паре – ХХХ.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Хромосомный набор соматических клеток пшеницы равен 28. Определите хромосомный набор и число молекул ДНК в ядре (клетке) семязачатка перед началом мейоза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мейоза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Объясните результаты в каждом случае.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Задача 3.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Клетки семязачатка содержат диплоидный набор хромосом – 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 (2n2c).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 Перед началом мейоза 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периоде интерфазы – удвоение ДНК: 28 хромосом, 56 ДНК (2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n4c).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3) 1 деление редукционное. В мейоз 2 вступают 2 дочерние клетки с гаплоидным набором хромосом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n2c) – 14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хромосом, 28 ДНК.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соматической клетки животного характерен диплоидный набор хромосом. Определите хромосомный набор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число молекул ДНК (с) в клетке в профазе мейоза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метафазе мейоза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Объясните результаты в каждом случае.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Задача 4.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</TotalTime>
  <Words>976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Семинар биологов  Красногвардейского района</vt:lpstr>
      <vt:lpstr>Решение задач ЕГЭ по биологии</vt:lpstr>
      <vt:lpstr> Деление клеток. Хромосомы. ДНК. Задачи по цитологии.</vt:lpstr>
      <vt:lpstr>Пояснение</vt:lpstr>
      <vt:lpstr>Задача 2.</vt:lpstr>
      <vt:lpstr>Пояснение</vt:lpstr>
      <vt:lpstr>Задача 3.</vt:lpstr>
      <vt:lpstr>Пояснение</vt:lpstr>
      <vt:lpstr>Задача 4.</vt:lpstr>
      <vt:lpstr>Пояснение</vt:lpstr>
      <vt:lpstr>Задача 5.</vt:lpstr>
      <vt:lpstr>Пояснение</vt:lpstr>
      <vt:lpstr>Задача 6.</vt:lpstr>
      <vt:lpstr>Пояснение</vt:lpstr>
      <vt:lpstr>Задача 7. </vt:lpstr>
      <vt:lpstr>Пояснение</vt:lpstr>
      <vt:lpstr>Задача 8</vt:lpstr>
      <vt:lpstr>Пояснение</vt:lpstr>
      <vt:lpstr>Задача 9.</vt:lpstr>
      <vt:lpstr>Пояснение</vt:lpstr>
      <vt:lpstr>МОЛОДЦЫ!!! СПАСИБО ЗА РАБОТУ.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биологов  Красногвардейского района</dc:title>
  <dc:creator>User</dc:creator>
  <cp:lastModifiedBy>User</cp:lastModifiedBy>
  <cp:revision>20</cp:revision>
  <dcterms:created xsi:type="dcterms:W3CDTF">2015-10-20T18:18:17Z</dcterms:created>
  <dcterms:modified xsi:type="dcterms:W3CDTF">2015-11-19T20:17:20Z</dcterms:modified>
</cp:coreProperties>
</file>