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69" r:id="rId5"/>
    <p:sldId id="259" r:id="rId6"/>
    <p:sldId id="262" r:id="rId7"/>
    <p:sldId id="260" r:id="rId8"/>
    <p:sldId id="264" r:id="rId9"/>
    <p:sldId id="261" r:id="rId10"/>
    <p:sldId id="263" r:id="rId11"/>
    <p:sldId id="265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22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91B22-BC60-4F92-89DD-BA6659607799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61166-09B6-47D5-9FA6-8EDFDB78C5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91B22-BC60-4F92-89DD-BA6659607799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61166-09B6-47D5-9FA6-8EDFDB78C5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91B22-BC60-4F92-89DD-BA6659607799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61166-09B6-47D5-9FA6-8EDFDB78C5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91B22-BC60-4F92-89DD-BA6659607799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61166-09B6-47D5-9FA6-8EDFDB78C5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91B22-BC60-4F92-89DD-BA6659607799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61166-09B6-47D5-9FA6-8EDFDB78C5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91B22-BC60-4F92-89DD-BA6659607799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61166-09B6-47D5-9FA6-8EDFDB78C5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91B22-BC60-4F92-89DD-BA6659607799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61166-09B6-47D5-9FA6-8EDFDB78C5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91B22-BC60-4F92-89DD-BA6659607799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61166-09B6-47D5-9FA6-8EDFDB78C5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91B22-BC60-4F92-89DD-BA6659607799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61166-09B6-47D5-9FA6-8EDFDB78C5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91B22-BC60-4F92-89DD-BA6659607799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61166-09B6-47D5-9FA6-8EDFDB78C5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91B22-BC60-4F92-89DD-BA6659607799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61166-09B6-47D5-9FA6-8EDFDB78C5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91B22-BC60-4F92-89DD-BA6659607799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61166-09B6-47D5-9FA6-8EDFDB78C5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ike-crimea.com/blog/tag/chatyrdag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Карбонаты в Крыму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1571612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                    МБОУ </a:t>
            </a:r>
          </a:p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«Красногвардейская школа №2»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54244" y="3674840"/>
            <a:ext cx="4572000" cy="18705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 проекта:  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Вилькановская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Алла, 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учащаяся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9-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класса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проекта: Шмалько Т.В.,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химии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xn--24-6kct3an.xn--p1ai/%D0%A5%D0%B8%D0%BC%D0%B8%D1%8F_11_%D0%BA%D0%BB%D0%B0%D1%81%D1%81_%D0%93%D0%B0%D0%B1%D1%80%D0%B8%D0%BB%D1%8F%D0%BD/24.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" r="54981" b="21053"/>
          <a:stretch/>
        </p:blipFill>
        <p:spPr bwMode="auto">
          <a:xfrm>
            <a:off x="251521" y="1571613"/>
            <a:ext cx="2491680" cy="22894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allyslide.com/thumbs/c0745cc3ccabc26abd1da85119aa471c/img17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20739" r="59112" b="39495"/>
          <a:stretch/>
        </p:blipFill>
        <p:spPr bwMode="auto">
          <a:xfrm>
            <a:off x="251520" y="4005064"/>
            <a:ext cx="3888432" cy="2592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://allyslide.com/thumbs/8491dcaea5a844921124c0aa8d892f33/img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48" y="20608"/>
            <a:ext cx="9324527" cy="50131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462815" y="5517232"/>
            <a:ext cx="621836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Центральный Крым, Белогорск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86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presentacii.ru/documents_4/e0521551ee91f11931f61a356baeb18a/img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5198"/>
            <a:ext cx="9144001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4585982"/>
            <a:ext cx="889248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Пещерный жемчуг обнаружен  на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Чатырдаге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также в пещерах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Красной  и других. В небольших ванночках с водой встречается от нескольких штук до нескольких тысяч жемчужин. Пещерный жемчуг принадлежит к редким минеральным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образованиям в отличие от жемчуга из раковин моллюсков.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Жемчуг органический находят в мидиях практически всего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Черноморского побережья Крыма: у Феодосии и Судака, 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Каркинитском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Каламитском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заливах, у Ялты и Севастополя, Алушты и Керчи…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0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ещера Мраморна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63883"/>
            <a:ext cx="7909090" cy="33798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27584" y="0"/>
            <a:ext cx="77650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Богатый набор сталактитов и сталагмитов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27584" y="467233"/>
            <a:ext cx="804380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из карбоната кальция в многочисленных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пещерах гористых местностей полуострова.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4972300"/>
            <a:ext cx="75490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Мраморная пещера занимает одно из ведущих мест в мире по </a:t>
            </a:r>
            <a:r>
              <a:rPr lang="ru-RU" sz="2800" dirty="0" smtClean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красоте</a:t>
            </a:r>
            <a:r>
              <a:rPr lang="ru-RU" sz="2800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RU" sz="2800" dirty="0" smtClean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/>
              <a:t>В</a:t>
            </a:r>
            <a:r>
              <a:rPr lang="ru-RU" sz="2800" dirty="0" smtClean="0"/>
              <a:t> </a:t>
            </a:r>
            <a:r>
              <a:rPr lang="ru-RU" sz="2800" dirty="0"/>
              <a:t>7 км от города Алушта, на нижнем плато горы </a:t>
            </a:r>
            <a:r>
              <a:rPr lang="ru-RU" sz="2800" u="sng" dirty="0" err="1">
                <a:hlinkClick r:id="rId3" tooltip="Posts tagged with Чатырдаг"/>
              </a:rPr>
              <a:t>Чатырдаг</a:t>
            </a:r>
            <a:r>
              <a:rPr lang="ru-RU" sz="2800" dirty="0"/>
              <a:t>. 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4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80" y="1028700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Цели проекта: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изучить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нахождение карбонатов в Крыму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оформить наглядное </a:t>
            </a:r>
            <a:r>
              <a:rPr lang="ru-RU" sz="200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пособие «Карбонаты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Крыму»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изучить литературу о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карбонатах,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ознакомиться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их разновидностями и распространением на Крымском полуострове.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нформировать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учащихся о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карбонатах на уроках химии и 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различных внеклассных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мероприятиях.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80" y="2708920"/>
            <a:ext cx="8229600" cy="383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8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91440"/>
            <a:ext cx="9144000" cy="4168512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3"/>
          <a:srcRect l="2293" t="23334" r="58314" b="38056"/>
          <a:stretch/>
        </p:blipFill>
        <p:spPr bwMode="auto">
          <a:xfrm>
            <a:off x="251520" y="4293096"/>
            <a:ext cx="2520280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4"/>
          <a:srcRect l="44792" t="49444" r="2499" b="31667"/>
          <a:stretch/>
        </p:blipFill>
        <p:spPr bwMode="auto">
          <a:xfrm>
            <a:off x="2987824" y="4307066"/>
            <a:ext cx="5904656" cy="1066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7824" y="5603210"/>
            <a:ext cx="5904656" cy="1541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Чатыр-Даг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Ай-Петри,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Байдарские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ворота, окрестности Судака.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02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3/a65608f4a9516096ec2b26cfa884084e/img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450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4077072"/>
            <a:ext cx="799288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Кальцит-известковый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шпат-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самый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распространённый минерал Крыма. Обычен в окрестностях Симферополя, Севастополя, Ялты и Алушты. </a:t>
            </a:r>
            <a:endParaRPr lang="ru-RU" sz="28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Обилен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 восточном Крыму,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Судаке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8875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Окрестности Симферополя и Трудолюбовки, пос. Первомайское, </a:t>
            </a:r>
            <a:r>
              <a:rPr lang="ru-RU" dirty="0" err="1" smtClean="0"/>
              <a:t>Тарх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2800" b="1" dirty="0"/>
              <a:t>Окрестности Симферополя и Трудолюбовки, 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            пос</a:t>
            </a:r>
            <a:r>
              <a:rPr lang="ru-RU" sz="2800" b="1" dirty="0"/>
              <a:t>. Первомайское, </a:t>
            </a:r>
            <a:r>
              <a:rPr lang="ru-RU" sz="2800" b="1" dirty="0" err="1"/>
              <a:t>Тарханкут</a:t>
            </a:r>
            <a:r>
              <a:rPr lang="ru-RU" sz="2800" b="1" dirty="0"/>
              <a:t>.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4" name="Рисунок 3" descr="https://ds01.infourok.ru/uploads/ex/0b77/00005996-28a59cea/img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" y="0"/>
            <a:ext cx="9117712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146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myslide.ru/documents_2/ca48094fbcf3f2f2b2a38144fd322683/img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638"/>
            <a:ext cx="8640959" cy="65833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810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s://ds03.infourok.ru/uploads/ex/118d/0001e64c-ac7b6e3f/img2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6" t="13478" r="73530" b="59765"/>
          <a:stretch/>
        </p:blipFill>
        <p:spPr bwMode="auto">
          <a:xfrm>
            <a:off x="0" y="1156"/>
            <a:ext cx="9324528" cy="29957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5390922"/>
            <a:ext cx="7056784" cy="137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Белый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Инкерманский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камень. Строительный известняк – Севастополь, Бахчисарай, степной Крым, Керченский полуостров.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Полезные ископаемые полуострова Крым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96952"/>
            <a:ext cx="7643192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894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s://ds03.infourok.ru/uploads/ex/118d/0001e64c-ac7b6e3f/img2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5" t="13683" r="40928" b="59769"/>
          <a:stretch/>
        </p:blipFill>
        <p:spPr bwMode="auto">
          <a:xfrm>
            <a:off x="50864" y="284942"/>
            <a:ext cx="9144000" cy="50265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s://allyslide.com/thumbs/8491dcaea5a844921124c0aa8d892f33/img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9" t="53235" r="4914" b="20040"/>
          <a:stretch/>
        </p:blipFill>
        <p:spPr bwMode="auto">
          <a:xfrm>
            <a:off x="50864" y="274638"/>
            <a:ext cx="1571625" cy="37304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5311512"/>
            <a:ext cx="7632848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Равнинный Крым, пос. Октябрьское, Евпатория. Флюсовый известняк – между Судаком и Феодосией.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89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/>
                </a:solidFill>
              </a:rPr>
              <a:t>Мрамор</a:t>
            </a:r>
            <a:endParaRPr lang="ru-RU" sz="5400" b="1" dirty="0">
              <a:solidFill>
                <a:schemeClr val="accent2"/>
              </a:solidFill>
            </a:endParaRPr>
          </a:p>
        </p:txBody>
      </p:sp>
      <p:pic>
        <p:nvPicPr>
          <p:cNvPr id="3" name="Рисунок 2" descr="https://ds03.infourok.ru/uploads/ex/118d/0001e64c-ac7b6e3f/img2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1" t="38802" r="56582" b="37713"/>
          <a:stretch/>
        </p:blipFill>
        <p:spPr bwMode="auto">
          <a:xfrm>
            <a:off x="457200" y="1417638"/>
            <a:ext cx="8229599" cy="25590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allyslide.com/thumbs/8491dcaea5a844921124c0aa8d892f33/img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2" t="53021" r="36238" b="18544"/>
          <a:stretch/>
        </p:blipFill>
        <p:spPr bwMode="auto">
          <a:xfrm>
            <a:off x="0" y="3976688"/>
            <a:ext cx="3203848" cy="26926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4628975"/>
            <a:ext cx="5482951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Балаклавы до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пос.Гаспры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с.Мраморное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Мергель цементный- северная часть Крымских гор, Бахчисарай.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25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220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Карбонаты в Крыму</vt:lpstr>
      <vt:lpstr>Цели проекта:  изучить нахождение карбонатов в Крыму и оформить наглядное пособие «Карбонаты в Крыму»  Задачи: изучить литературу о карбонатах, ознакомиться с их разновидностями и распространением на Крымском полуострове. Информировать учащихся о карбонатах на уроках химии и  различных внеклассных мероприятиях.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Мрамор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Карбонаты в Крыму</dc:title>
  <dc:creator>1</dc:creator>
  <cp:lastModifiedBy>1</cp:lastModifiedBy>
  <cp:revision>28</cp:revision>
  <dcterms:created xsi:type="dcterms:W3CDTF">2020-02-15T15:27:42Z</dcterms:created>
  <dcterms:modified xsi:type="dcterms:W3CDTF">2020-03-02T15:39:40Z</dcterms:modified>
</cp:coreProperties>
</file>