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968F-38BD-4A1C-AD2E-6F817B35CC0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B16E-ACBA-46BC-8EBD-688643B65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968F-38BD-4A1C-AD2E-6F817B35CC0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B16E-ACBA-46BC-8EBD-688643B65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968F-38BD-4A1C-AD2E-6F817B35CC0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B16E-ACBA-46BC-8EBD-688643B65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968F-38BD-4A1C-AD2E-6F817B35CC0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B16E-ACBA-46BC-8EBD-688643B65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968F-38BD-4A1C-AD2E-6F817B35CC0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B16E-ACBA-46BC-8EBD-688643B65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968F-38BD-4A1C-AD2E-6F817B35CC0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B16E-ACBA-46BC-8EBD-688643B65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968F-38BD-4A1C-AD2E-6F817B35CC0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B16E-ACBA-46BC-8EBD-688643B65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968F-38BD-4A1C-AD2E-6F817B35CC0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B16E-ACBA-46BC-8EBD-688643B65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968F-38BD-4A1C-AD2E-6F817B35CC0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B16E-ACBA-46BC-8EBD-688643B65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968F-38BD-4A1C-AD2E-6F817B35CC0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B16E-ACBA-46BC-8EBD-688643B65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968F-38BD-4A1C-AD2E-6F817B35CC0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B16E-ACBA-46BC-8EBD-688643B65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8968F-38BD-4A1C-AD2E-6F817B35CC0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CB16E-ACBA-46BC-8EBD-688643B653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21" descr="87433_3255nothumb500"/>
          <p:cNvPicPr>
            <a:picLocks noChangeAspect="1" noChangeArrowheads="1"/>
          </p:cNvPicPr>
          <p:nvPr/>
        </p:nvPicPr>
        <p:blipFill>
          <a:blip r:embed="rId2"/>
          <a:srcRect r="200" b="7724"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28596" y="397827"/>
            <a:ext cx="83484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Чипсы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враги или друзья?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4" descr="productimage-picture-00089405-115679_jpg_520x520_q8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0570"/>
            <a:ext cx="2643174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 descr="productimage-picture-00016451-115705_jpg_520x520_q8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6F8"/>
              </a:clrFrom>
              <a:clrTo>
                <a:srgbClr val="F5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4437063"/>
            <a:ext cx="214314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 descr="412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64050"/>
            <a:ext cx="15494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8" descr="pringle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813300"/>
            <a:ext cx="1714512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9" descr="122588442558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t="2704" r="15961"/>
          <a:stretch>
            <a:fillRect/>
          </a:stretch>
        </p:blipFill>
        <p:spPr bwMode="auto">
          <a:xfrm>
            <a:off x="7286644" y="4519613"/>
            <a:ext cx="2243138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8876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7957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6370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Пётр </a:t>
            </a:r>
            <a:r>
              <a:rPr lang="en-US" b="1" smtClean="0"/>
              <a:t>I</a:t>
            </a:r>
            <a:r>
              <a:rPr lang="ru-RU" b="1" smtClean="0"/>
              <a:t> и приказ о картофеле</a:t>
            </a:r>
          </a:p>
        </p:txBody>
      </p:sp>
      <p:pic>
        <p:nvPicPr>
          <p:cNvPr id="5123" name="Содержимое 3" descr="Фото Петра I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428750"/>
            <a:ext cx="2343150" cy="2743200"/>
          </a:xfrm>
        </p:spPr>
      </p:pic>
      <p:pic>
        <p:nvPicPr>
          <p:cNvPr id="5124" name="Picture 2" descr="http://plantus.ru/sites/default/files/img_0027.jpg?13102878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428750"/>
            <a:ext cx="6215062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9" descr="http://plantus.ru/sites/default/files/aardappel_bessen_fresco.jpg?13102878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97" t="1357" r="32590" b="-905"/>
          <a:stretch>
            <a:fillRect/>
          </a:stretch>
        </p:blipFill>
        <p:spPr bwMode="auto">
          <a:xfrm>
            <a:off x="-1643063" y="4429125"/>
            <a:ext cx="4486276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Содержимое 3" descr="https://go2.imgsmail.ru/imgpreview?key=21e01ba35d29d09f&amp;mb=imgdb_preview_33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1859" y="5085185"/>
            <a:ext cx="1452141" cy="1772815"/>
          </a:xfrm>
          <a:prstGeom prst="rect">
            <a:avLst/>
          </a:prstGeom>
        </p:spPr>
      </p:pic>
      <p:pic>
        <p:nvPicPr>
          <p:cNvPr id="7" name="Рисунок 4" descr="https://go3.imgsmail.ru/imgpreview?key=63ecf07b6e4b70e5&amp;mb=imgdb_preview_15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756" y="1417638"/>
            <a:ext cx="2014512" cy="228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871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8" name="Picture 14" descr="«Чипсы Саратога»"/>
          <p:cNvPicPr>
            <a:picLocks noChangeAspect="1" noChangeArrowheads="1"/>
          </p:cNvPicPr>
          <p:nvPr/>
        </p:nvPicPr>
        <p:blipFill>
          <a:blip r:embed="rId2">
            <a:lum bright="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052513"/>
            <a:ext cx="2881312" cy="1993900"/>
          </a:xfrm>
          <a:prstGeom prst="rect">
            <a:avLst/>
          </a:prstGeom>
          <a:solidFill>
            <a:srgbClr val="FF00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sara_spgs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94038"/>
            <a:ext cx="4030662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6804025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История возникновения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5472113" cy="2376487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latin typeface="Times New Roman" panose="02020603050405020304" pitchFamily="18" charset="0"/>
              </a:rPr>
              <a:t>Чипсы случайно придумал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Times New Roman" panose="02020603050405020304" pitchFamily="18" charset="0"/>
              </a:rPr>
              <a:t>Джордж</a:t>
            </a:r>
            <a:r>
              <a:rPr 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</a:rPr>
              <a:t>Крам</a:t>
            </a:r>
            <a:r>
              <a:rPr lang="ru-RU" sz="2400" b="1" dirty="0" smtClean="0">
                <a:latin typeface="Times New Roman" panose="02020603050405020304" pitchFamily="18" charset="0"/>
              </a:rPr>
              <a:t> 24 август 1853 год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latin typeface="Times New Roman" panose="02020603050405020304" pitchFamily="18" charset="0"/>
              </a:rPr>
              <a:t>на курорте </a:t>
            </a:r>
            <a:r>
              <a:rPr lang="ru-RU" sz="2400" dirty="0" err="1" smtClean="0">
                <a:latin typeface="Times New Roman" panose="02020603050405020304" pitchFamily="18" charset="0"/>
              </a:rPr>
              <a:t>Саратога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</a:rPr>
              <a:t>Спрингс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</a:rPr>
              <a:t>(США), </a:t>
            </a:r>
            <a:endParaRPr lang="en-US" sz="2400" dirty="0" smtClean="0">
              <a:latin typeface="Times New Roman" panose="02020603050405020304" pitchFamily="18" charset="0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latin typeface="Times New Roman" panose="02020603050405020304" pitchFamily="18" charset="0"/>
              </a:rPr>
              <a:t>работая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</a:rPr>
              <a:t>шеф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</a:rPr>
              <a:t>поваром фешенебельного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</a:rPr>
              <a:t>ресторана- гостиницы </a:t>
            </a:r>
            <a:r>
              <a:rPr lang="en-US" sz="2400" dirty="0" smtClean="0">
                <a:latin typeface="Times New Roman" panose="02020603050405020304" pitchFamily="18" charset="0"/>
              </a:rPr>
              <a:t>Moon Lake Lodge</a:t>
            </a:r>
            <a:r>
              <a:rPr lang="ru-RU" sz="2400" dirty="0" smtClean="0">
                <a:latin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ru-RU" sz="2400" dirty="0" smtClean="0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250825" y="260350"/>
            <a:ext cx="0" cy="62642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250825" y="260350"/>
            <a:ext cx="85693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250825" y="6524625"/>
            <a:ext cx="85693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8820150" y="260350"/>
            <a:ext cx="0" cy="62642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16397" name="Picture 13" descr="g_cr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84538"/>
            <a:ext cx="2497137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7702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История возникновения</a:t>
            </a:r>
            <a:r>
              <a:rPr lang="ru-RU" sz="4800" smtClean="0"/>
              <a:t/>
            </a:r>
            <a:br>
              <a:rPr lang="ru-RU" sz="4800" smtClean="0"/>
            </a:br>
            <a:endParaRPr lang="ru-RU" sz="48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1628775"/>
            <a:ext cx="4259262" cy="43195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</a:t>
            </a:r>
            <a:r>
              <a:rPr lang="ru-RU" sz="2400" smtClean="0">
                <a:latin typeface="Times New Roman" panose="02020603050405020304" pitchFamily="18" charset="0"/>
              </a:rPr>
              <a:t>Вскоре коммивояжер Герман Лэй на своем «фордике» стал вывозить аппетитную закуску за пределы Новой Англии, а затем основал фирму, производящую в основном чипсы (пакетики с броской надписью «Lay's»).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250825" y="260350"/>
            <a:ext cx="0" cy="62642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250825" y="260350"/>
            <a:ext cx="85693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8820150" y="260350"/>
            <a:ext cx="0" cy="62642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250825" y="6524625"/>
            <a:ext cx="85693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18444" name="Picture 12" descr="1263915462_lays_lim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40204"/>
              </a:clrFrom>
              <a:clrTo>
                <a:srgbClr val="0402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3243262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924175"/>
            <a:ext cx="2744788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31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3" name="Содержимое 3" descr="Сковорода из диска бороны фото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600200"/>
            <a:ext cx="8712968" cy="5069160"/>
          </a:xfrm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357188"/>
            <a:ext cx="93249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термической обработке </a:t>
            </a:r>
            <a:r>
              <a:rPr lang="ru-RU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нагреве масла до кипящего состояния- </a:t>
            </a:r>
            <a:endParaRPr lang="en-US" sz="2000" b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меняется структура жиров, 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происходит образование канцерогенных веществ. </a:t>
            </a:r>
            <a:endParaRPr lang="en-US" sz="2000" b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это образует яды, отравляющие организм.</a:t>
            </a:r>
            <a:endParaRPr lang="ru-RU" sz="20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308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/>
              <a:t>Днепропетровский эксперимент с крысами</a:t>
            </a:r>
          </a:p>
        </p:txBody>
      </p:sp>
      <p:pic>
        <p:nvPicPr>
          <p:cNvPr id="11267" name="Содержимое 3" descr="https://static.gazeta.ua/img/cache/gallery/536/536793_1_w_57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714500"/>
            <a:ext cx="4714875" cy="4357688"/>
          </a:xfrm>
        </p:spPr>
      </p:pic>
      <p:pic>
        <p:nvPicPr>
          <p:cNvPr id="11268" name="Picture 2" descr="http://za-kaddafi.org/sites/default/files/images/201211210847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929063"/>
            <a:ext cx="26431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4" descr="http://tayna24.ru/wp-content/uploads/2016/01/7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3429000"/>
            <a:ext cx="187642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http://grizun-off.ru/images/material/krysy-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714500"/>
            <a:ext cx="2386012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05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smtClean="0"/>
              <a:t>Их включили в список продуктов, запрещенных к продаже в образовательных учреждениях</a:t>
            </a:r>
            <a:r>
              <a:rPr lang="ru-RU" smtClean="0"/>
              <a:t>.</a:t>
            </a:r>
          </a:p>
        </p:txBody>
      </p:sp>
      <p:pic>
        <p:nvPicPr>
          <p:cNvPr id="12291" name="Содержимое 3" descr="http://polezniesoveti.net/wp-content/uploads/2016/10/chipsyi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928813"/>
            <a:ext cx="8715375" cy="4714875"/>
          </a:xfrm>
        </p:spPr>
      </p:pic>
    </p:spTree>
    <p:extLst>
      <p:ext uri="{BB962C8B-B14F-4D97-AF65-F5344CB8AC3E}">
        <p14:creationId xmlns:p14="http://schemas.microsoft.com/office/powerpoint/2010/main" val="1913993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sz="4000" smtClean="0"/>
              <a:t>Пищевые добавки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53990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800" smtClean="0"/>
              <a:t> </a:t>
            </a:r>
            <a:endParaRPr lang="ru-RU" sz="2400" b="1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Е100-Е182</a:t>
            </a:r>
            <a:r>
              <a:rPr lang="ru-RU" sz="2400" smtClean="0">
                <a:latin typeface="Times New Roman" panose="02020603050405020304" pitchFamily="18" charset="0"/>
              </a:rPr>
              <a:t> Красители – усиливают и восстанавливают цвет продукта.</a:t>
            </a:r>
            <a:endParaRPr lang="ru-RU" sz="2400" b="1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Е200-Е299</a:t>
            </a:r>
            <a:r>
              <a:rPr lang="ru-RU" sz="2400" smtClean="0">
                <a:latin typeface="Times New Roman" panose="02020603050405020304" pitchFamily="18" charset="0"/>
              </a:rPr>
              <a:t> Консерваторы – повышают срок хранения продукта, защищая его от микробов и грибков.</a:t>
            </a:r>
            <a:endParaRPr lang="ru-RU" sz="2400" b="1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Е300-Е399</a:t>
            </a:r>
            <a:r>
              <a:rPr lang="ru-RU" sz="2400" smtClean="0">
                <a:latin typeface="Times New Roman" panose="02020603050405020304" pitchFamily="18" charset="0"/>
              </a:rPr>
              <a:t> Антиокислители – защищают от окисления.</a:t>
            </a:r>
            <a:endParaRPr lang="ru-RU" sz="2400" b="1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Е400-Е499</a:t>
            </a:r>
            <a:r>
              <a:rPr lang="ru-RU" sz="2400" smtClean="0">
                <a:latin typeface="Times New Roman" panose="02020603050405020304" pitchFamily="18" charset="0"/>
              </a:rPr>
              <a:t> Стабилизаторы – сохраняют заданную консистенцию. Загустители – повышают вязкость.</a:t>
            </a:r>
            <a:endParaRPr lang="ru-RU" sz="2400" b="1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Е500-Е599</a:t>
            </a:r>
            <a:r>
              <a:rPr lang="ru-RU" sz="2400" smtClean="0">
                <a:latin typeface="Times New Roman" panose="02020603050405020304" pitchFamily="18" charset="0"/>
              </a:rPr>
              <a:t> Эмульгаторы – создают однородную смесь несмешиваемых фаз, воды и масла.</a:t>
            </a:r>
            <a:endParaRPr lang="ru-RU" sz="2400" b="1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Е600-Е699</a:t>
            </a:r>
            <a:r>
              <a:rPr lang="ru-RU" sz="2400" smtClean="0">
                <a:latin typeface="Times New Roman" panose="02020603050405020304" pitchFamily="18" charset="0"/>
              </a:rPr>
              <a:t> Усилители вкуса.</a:t>
            </a:r>
            <a:endParaRPr lang="ru-RU" sz="2400" b="1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Е900-Е999</a:t>
            </a:r>
            <a:r>
              <a:rPr lang="ru-RU" sz="2400" smtClean="0">
                <a:latin typeface="Times New Roman" panose="02020603050405020304" pitchFamily="18" charset="0"/>
              </a:rPr>
              <a:t> Пеногасители – предупреждают или снижают образование пены.</a:t>
            </a:r>
            <a:endParaRPr lang="ru-RU" sz="2400" b="1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Е700-Е899</a:t>
            </a:r>
            <a:r>
              <a:rPr lang="ru-RU" sz="2400" smtClean="0">
                <a:latin typeface="Times New Roman" panose="02020603050405020304" pitchFamily="18" charset="0"/>
              </a:rPr>
              <a:t> Запасные индексы.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Е1000</a:t>
            </a:r>
            <a:r>
              <a:rPr lang="ru-RU" sz="2400" smtClean="0">
                <a:latin typeface="Times New Roman" panose="02020603050405020304" pitchFamily="18" charset="0"/>
              </a:rPr>
              <a:t> глазирователи, подсластители, разрыхлители и другие.</a:t>
            </a:r>
          </a:p>
          <a:p>
            <a:pPr eaLnBrk="1" hangingPunct="1">
              <a:lnSpc>
                <a:spcPct val="80000"/>
              </a:lnSpc>
            </a:pPr>
            <a:endParaRPr lang="ru-RU" sz="18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latin typeface="Times New Roman" panose="02020603050405020304" pitchFamily="18" charset="0"/>
              </a:rPr>
              <a:t>     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250825" y="6524625"/>
            <a:ext cx="85693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250825" y="260350"/>
            <a:ext cx="0" cy="62642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250825" y="260350"/>
            <a:ext cx="85693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8820150" y="260350"/>
            <a:ext cx="0" cy="62642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1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FF3300"/>
                </a:solidFill>
              </a:rPr>
              <a:t>Врачи обеспокоены</a:t>
            </a:r>
            <a:endParaRPr lang="ru-RU" sz="40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>
                <a:latin typeface="Times New Roman" panose="02020603050405020304" pitchFamily="18" charset="0"/>
              </a:rPr>
              <a:t> (</a:t>
            </a:r>
            <a:r>
              <a:rPr lang="en-US" dirty="0" smtClean="0">
                <a:latin typeface="Times New Roman" panose="02020603050405020304" pitchFamily="18" charset="0"/>
              </a:rPr>
              <a:t>CH</a:t>
            </a:r>
            <a:r>
              <a:rPr lang="ru-RU" sz="2000" dirty="0" smtClean="0">
                <a:latin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</a:rPr>
              <a:t>=</a:t>
            </a:r>
            <a:r>
              <a:rPr lang="en-US" dirty="0" smtClean="0">
                <a:latin typeface="Times New Roman" panose="02020603050405020304" pitchFamily="18" charset="0"/>
              </a:rPr>
              <a:t>CHC</a:t>
            </a:r>
            <a:r>
              <a:rPr lang="ru-RU" dirty="0" smtClean="0">
                <a:latin typeface="Times New Roman" panose="02020603050405020304" pitchFamily="18" charset="0"/>
              </a:rPr>
              <a:t> (О)</a:t>
            </a:r>
            <a:r>
              <a:rPr lang="en-US" dirty="0" smtClean="0">
                <a:latin typeface="Times New Roman" panose="02020603050405020304" pitchFamily="18" charset="0"/>
              </a:rPr>
              <a:t>NH</a:t>
            </a:r>
            <a:r>
              <a:rPr lang="ru-RU" sz="2000" dirty="0" smtClean="0">
                <a:latin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</a:rPr>
              <a:t>)</a:t>
            </a:r>
          </a:p>
          <a:p>
            <a:pPr algn="ctr" eaLnBrk="1" hangingPunct="1">
              <a:buFontTx/>
              <a:buNone/>
            </a:pPr>
            <a:r>
              <a:rPr lang="ru-RU" dirty="0" smtClean="0">
                <a:latin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</a:rPr>
              <a:t>акриламид</a:t>
            </a:r>
          </a:p>
          <a:p>
            <a:pPr algn="ctr" eaLnBrk="1" hangingPunct="1">
              <a:buFontTx/>
              <a:buNone/>
            </a:pPr>
            <a:endParaRPr lang="ru-RU" b="1" dirty="0" smtClean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dirty="0" smtClean="0">
                <a:latin typeface="Times New Roman" panose="02020603050405020304" pitchFamily="18" charset="0"/>
              </a:rPr>
              <a:t>Вызывает:</a:t>
            </a:r>
          </a:p>
          <a:p>
            <a:pPr eaLnBrk="1" hangingPunct="1"/>
            <a:r>
              <a:rPr lang="ru-RU" dirty="0" smtClean="0">
                <a:latin typeface="Times New Roman" panose="02020603050405020304" pitchFamily="18" charset="0"/>
              </a:rPr>
              <a:t> раковые заболевания,</a:t>
            </a:r>
          </a:p>
          <a:p>
            <a:pPr eaLnBrk="1" hangingPunct="1"/>
            <a:r>
              <a:rPr lang="ru-RU" dirty="0" smtClean="0">
                <a:latin typeface="Times New Roman" panose="02020603050405020304" pitchFamily="18" charset="0"/>
              </a:rPr>
              <a:t> поражает нервную систему,</a:t>
            </a:r>
          </a:p>
          <a:p>
            <a:pPr eaLnBrk="1" hangingPunct="1"/>
            <a:r>
              <a:rPr lang="ru-RU" dirty="0" smtClean="0">
                <a:latin typeface="Times New Roman" panose="02020603050405020304" pitchFamily="18" charset="0"/>
              </a:rPr>
              <a:t> может привести к бесплодию. 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250825" y="260350"/>
            <a:ext cx="0" cy="62642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250825" y="260350"/>
            <a:ext cx="85693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8820150" y="260350"/>
            <a:ext cx="0" cy="62642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250825" y="6524625"/>
            <a:ext cx="85693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896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239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Пётр I и приказ о картофеле</vt:lpstr>
      <vt:lpstr>История возникновения</vt:lpstr>
      <vt:lpstr>История возникновения </vt:lpstr>
      <vt:lpstr>Презентация PowerPoint</vt:lpstr>
      <vt:lpstr>Днепропетровский эксперимент с крысами</vt:lpstr>
      <vt:lpstr>Их включили в список продуктов, запрещенных к продаже в образовательных учреждениях.</vt:lpstr>
      <vt:lpstr>Пищевые добавки</vt:lpstr>
      <vt:lpstr>Врачи обеспокоены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</cp:revision>
  <dcterms:created xsi:type="dcterms:W3CDTF">2020-03-01T16:16:58Z</dcterms:created>
  <dcterms:modified xsi:type="dcterms:W3CDTF">2020-03-01T16:36:19Z</dcterms:modified>
</cp:coreProperties>
</file>